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81" r:id="rId14"/>
    <p:sldId id="282" r:id="rId15"/>
    <p:sldId id="284" r:id="rId16"/>
    <p:sldId id="285" r:id="rId17"/>
    <p:sldId id="287" r:id="rId18"/>
    <p:sldId id="289" r:id="rId19"/>
    <p:sldId id="291" r:id="rId20"/>
    <p:sldId id="292" r:id="rId2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FB78927-3D6E-45A6-8C5F-C43E6472A561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81"/>
            <p14:sldId id="282"/>
            <p14:sldId id="284"/>
            <p14:sldId id="285"/>
            <p14:sldId id="287"/>
            <p14:sldId id="289"/>
            <p14:sldId id="291"/>
            <p14:sldId id="292"/>
          </p14:sldIdLst>
        </p14:section>
        <p14:section name="Раздел без заголовка" id="{D094A1D4-3282-4A30-8528-D1251C0FAF0C}">
          <p14:sldIdLst/>
        </p14:section>
        <p14:section name="Раздел без заголовка" id="{53FC4833-F9F5-4BAE-99DC-AE213294E20B}">
          <p14:sldIdLst/>
        </p14:section>
        <p14:section name="Раздел без заголовка" id="{B48B00F3-5F23-440E-9AB2-A800F84349F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66" d="100"/>
          <a:sy n="66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0B04F-B7B4-47A5-8117-0D3AB776E06A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364CB-3C36-4190-9145-354877633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5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Село </a:t>
            </a:r>
            <a:r>
              <a:rPr lang="ru-RU" dirty="0" smtClean="0"/>
              <a:t> </a:t>
            </a:r>
            <a:r>
              <a:rPr lang="ru-RU" sz="2000" b="1" dirty="0" err="1" smtClean="0"/>
              <a:t>Марага</a:t>
            </a:r>
            <a:r>
              <a:rPr lang="ru-RU" sz="2000" b="1" dirty="0" smtClean="0"/>
              <a:t> был основан на четырёх холмах</a:t>
            </a:r>
            <a:r>
              <a:rPr lang="ru-RU" sz="2000" b="1" baseline="0" dirty="0" smtClean="0"/>
              <a:t> и</a:t>
            </a:r>
            <a:r>
              <a:rPr lang="ru-RU" sz="2000" b="1" dirty="0" smtClean="0"/>
              <a:t> состоял из пяти </a:t>
            </a:r>
            <a:r>
              <a:rPr lang="ru-RU" sz="2000" b="1" dirty="0" err="1" smtClean="0"/>
              <a:t>магалов</a:t>
            </a:r>
            <a:r>
              <a:rPr lang="ru-RU" sz="2000" b="1" dirty="0" smtClean="0"/>
              <a:t>: Гала, </a:t>
            </a:r>
            <a:r>
              <a:rPr lang="ru-RU" sz="2000" b="1" dirty="0" err="1" smtClean="0"/>
              <a:t>Джурдак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Гумрал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Бегляр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Хелевли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Чухур</a:t>
            </a:r>
            <a:r>
              <a:rPr lang="ru-RU" sz="2000" b="1" dirty="0" smtClean="0"/>
              <a:t>. А ныне состоит из трех </a:t>
            </a:r>
            <a:r>
              <a:rPr lang="ru-RU" sz="2000" b="1" dirty="0" err="1" smtClean="0"/>
              <a:t>магалов:Джурдак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Гумрал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Бегляр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Чухур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364CB-3C36-4190-9145-35487763316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03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D3B3-E385-4E05-8A6B-0D4ACA47343A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0581-0ABA-4AD1-BE01-208C0F0AF44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D3B3-E385-4E05-8A6B-0D4ACA47343A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0581-0ABA-4AD1-BE01-208C0F0AF4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D3B3-E385-4E05-8A6B-0D4ACA47343A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0581-0ABA-4AD1-BE01-208C0F0AF4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D3B3-E385-4E05-8A6B-0D4ACA47343A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0581-0ABA-4AD1-BE01-208C0F0AF4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D3B3-E385-4E05-8A6B-0D4ACA47343A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0581-0ABA-4AD1-BE01-208C0F0AF4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D3B3-E385-4E05-8A6B-0D4ACA47343A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0581-0ABA-4AD1-BE01-208C0F0AF4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D3B3-E385-4E05-8A6B-0D4ACA47343A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0581-0ABA-4AD1-BE01-208C0F0AF44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D3B3-E385-4E05-8A6B-0D4ACA47343A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0581-0ABA-4AD1-BE01-208C0F0AF4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D3B3-E385-4E05-8A6B-0D4ACA47343A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0581-0ABA-4AD1-BE01-208C0F0AF4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D3B3-E385-4E05-8A6B-0D4ACA47343A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0581-0ABA-4AD1-BE01-208C0F0AF4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D3B3-E385-4E05-8A6B-0D4ACA47343A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0581-0ABA-4AD1-BE01-208C0F0AF44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E1D3B3-E385-4E05-8A6B-0D4ACA47343A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D30581-0ABA-4AD1-BE01-208C0F0AF4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372168"/>
            <a:ext cx="7190184" cy="157711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МОЕГО СЕЛА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ххх\Desktop\1_from_buf_28_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332656"/>
            <a:ext cx="734481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4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188640"/>
            <a:ext cx="453650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ea typeface="Calibri"/>
                <a:cs typeface="Times New Roman"/>
              </a:rPr>
              <a:t>Традиционная одежда </a:t>
            </a:r>
            <a:r>
              <a:rPr lang="ru-RU" sz="2000" b="1" u="sng" dirty="0" err="1">
                <a:solidFill>
                  <a:srgbClr val="002060"/>
                </a:solidFill>
                <a:ea typeface="Calibri"/>
                <a:cs typeface="Times New Roman"/>
              </a:rPr>
              <a:t>марагинцев</a:t>
            </a:r>
            <a:endParaRPr lang="ru-RU" sz="2000" dirty="0"/>
          </a:p>
        </p:txBody>
      </p:sp>
      <p:pic>
        <p:nvPicPr>
          <p:cNvPr id="10242" name="Picture 2" descr="C:\Users\ххх\Desktop\культура\CCI30032013_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4773"/>
            <a:ext cx="8784976" cy="6053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3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8367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pic>
        <p:nvPicPr>
          <p:cNvPr id="11267" name="Picture 3" descr="C:\Users\ххх\Desktop\культура\CCI30032013_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" y="801274"/>
            <a:ext cx="9144000" cy="6048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1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206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836712"/>
            <a:ext cx="9144000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62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___0525 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20688"/>
            <a:ext cx="9180512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"/>
            <a:ext cx="9036496" cy="692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9144000" cy="1988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2642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6"/>
            <a:ext cx="9144000" cy="140723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378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8983"/>
            <a:ext cx="9144000" cy="16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0508_095144.mp4_snapshot_06.10_[2015.05.13_09.58.26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" y="695088"/>
            <a:ext cx="9144000" cy="61629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48757"/>
            <a:ext cx="9144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>ОТКРЫТЫЕ МЕМОРИАЛЬНОЙ   ДОСКИ Ш.Ф. АЛИЕВУ</a:t>
            </a:r>
            <a:b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0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028384" cy="410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Марагинцы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- участники  Великой  Отечественной  войны</a:t>
            </a:r>
            <a:endParaRPr lang="ru-RU" sz="10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64704"/>
            <a:ext cx="9144000" cy="72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С нашего села на фронт ушли более 286-ти человек (по другим данным более 300 человек, не до конца изучен  архивный материал), а вернулись 60 человек.</a:t>
            </a:r>
            <a:endParaRPr lang="ru-RU" sz="900" dirty="0">
              <a:ea typeface="Calibri"/>
              <a:cs typeface="Times New Roman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80728"/>
            <a:ext cx="9144000" cy="5157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169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0508_105552.mp4_snapshot_00.37_[2015.05.19_12.47.44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5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0508_105552.mp4_snapshot_31.46_[2015.05.19_12.42.42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3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5591364_10912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0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296400" cy="69723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0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10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ЭКСПОНАТЫ ИЗ МУЗЕЯ с. МАРАГА</a:t>
            </a:r>
            <a:endParaRPr lang="ru-RU" sz="1000" dirty="0">
              <a:ea typeface="Calibri"/>
              <a:cs typeface="Times New Roman"/>
            </a:endParaRPr>
          </a:p>
        </p:txBody>
      </p:sp>
      <p:pic>
        <p:nvPicPr>
          <p:cNvPr id="18434" name="Picture 2" descr="DSC069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0036"/>
            <a:ext cx="4104456" cy="28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DSC069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032448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0037"/>
            <a:ext cx="4680520" cy="28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DSC069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4680520" cy="329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7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50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ххх\Desktop\imag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1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345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5400" b="1" kern="1400" dirty="0">
                <a:solidFill>
                  <a:srgbClr val="FF0000"/>
                </a:solidFill>
                <a:latin typeface="Cambria"/>
                <a:ea typeface="Times New Roman"/>
                <a:cs typeface="Times New Roman"/>
              </a:rPr>
              <a:t>До 20.09.1944г. </a:t>
            </a:r>
            <a:endParaRPr lang="ru-RU" sz="5400" b="1" kern="1400" dirty="0" smtClean="0">
              <a:solidFill>
                <a:srgbClr val="FF0000"/>
              </a:solidFill>
              <a:latin typeface="Cambria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5400" b="1" kern="1400" dirty="0" smtClean="0">
                <a:solidFill>
                  <a:srgbClr val="FF0000"/>
                </a:solidFill>
                <a:latin typeface="Cambria"/>
                <a:ea typeface="Times New Roman"/>
                <a:cs typeface="Times New Roman"/>
              </a:rPr>
              <a:t>с</a:t>
            </a:r>
            <a:r>
              <a:rPr lang="ru-RU" sz="5400" b="1" kern="1400" dirty="0">
                <a:solidFill>
                  <a:srgbClr val="FF0000"/>
                </a:solidFill>
                <a:latin typeface="Cambria"/>
                <a:ea typeface="Times New Roman"/>
                <a:cs typeface="Times New Roman"/>
              </a:rPr>
              <a:t>. </a:t>
            </a:r>
            <a:r>
              <a:rPr lang="ru-RU" sz="5400" b="1" kern="1400" dirty="0" err="1">
                <a:solidFill>
                  <a:srgbClr val="FF0000"/>
                </a:solidFill>
                <a:latin typeface="Cambria"/>
                <a:ea typeface="Times New Roman"/>
                <a:cs typeface="Times New Roman"/>
              </a:rPr>
              <a:t>Марага</a:t>
            </a:r>
            <a:r>
              <a:rPr lang="ru-RU" sz="5400" b="1" kern="1400" dirty="0">
                <a:solidFill>
                  <a:srgbClr val="FF0000"/>
                </a:solidFill>
                <a:latin typeface="Cambria"/>
                <a:ea typeface="Times New Roman"/>
                <a:cs typeface="Times New Roman"/>
              </a:rPr>
              <a:t> входил в состав Дербентского района</a:t>
            </a:r>
            <a:r>
              <a:rPr lang="ru-RU" sz="5400" b="1" kern="1400" dirty="0" smtClean="0">
                <a:solidFill>
                  <a:srgbClr val="FF0000"/>
                </a:solidFill>
                <a:latin typeface="Cambria"/>
                <a:ea typeface="Times New Roman"/>
                <a:cs typeface="Times New Roman"/>
              </a:rPr>
              <a:t>.</a:t>
            </a:r>
            <a:endParaRPr lang="ru-RU" sz="5400" b="1" kern="1400" dirty="0">
              <a:latin typeface="Cambria"/>
              <a:ea typeface="Times New Roman"/>
              <a:cs typeface="Times New Roman"/>
            </a:endParaRPr>
          </a:p>
          <a:p>
            <a:pPr lvl="0" algn="just"/>
            <a:r>
              <a:rPr lang="ru-RU" sz="5400" kern="50" dirty="0">
                <a:solidFill>
                  <a:srgbClr val="002060"/>
                </a:solidFill>
                <a:latin typeface="Times New Roman"/>
                <a:ea typeface="Times New Roman"/>
              </a:rPr>
              <a:t> (</a:t>
            </a:r>
            <a:r>
              <a:rPr lang="ru-RU" sz="4800" kern="50" dirty="0">
                <a:solidFill>
                  <a:srgbClr val="002060"/>
                </a:solidFill>
                <a:latin typeface="Times New Roman"/>
                <a:ea typeface="Times New Roman"/>
              </a:rPr>
              <a:t>Центральный государственный архив Республики Дагестан</a:t>
            </a:r>
            <a:r>
              <a:rPr lang="ru-RU" sz="5400" kern="50" dirty="0">
                <a:solidFill>
                  <a:srgbClr val="002060"/>
                </a:solidFill>
                <a:latin typeface="Times New Roman"/>
                <a:ea typeface="Times New Roman"/>
              </a:rPr>
              <a:t>)</a:t>
            </a:r>
            <a:endParaRPr lang="ru-RU" sz="5400" kern="5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5400" kern="5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5400" kern="5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5400" kern="5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sz="5400" kern="5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68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ххх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2520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7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ххх\Desktop\image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7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9154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629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206</TotalTime>
  <Words>96</Words>
  <Application>Microsoft Office PowerPoint</Application>
  <PresentationFormat>Экран (4:3)</PresentationFormat>
  <Paragraphs>14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ИСТОРИЯ МОЕГО СЕЛА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ххх</dc:creator>
  <cp:lastModifiedBy>Алекс</cp:lastModifiedBy>
  <cp:revision>22</cp:revision>
  <dcterms:created xsi:type="dcterms:W3CDTF">2016-12-16T10:02:49Z</dcterms:created>
  <dcterms:modified xsi:type="dcterms:W3CDTF">2017-12-01T21:22:21Z</dcterms:modified>
</cp:coreProperties>
</file>